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2" y="1288573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E5C92EF5-7B2B-4421-ADE1-EFD5C6879EE1}"/>
              </a:ext>
            </a:extLst>
          </p:cNvPr>
          <p:cNvSpPr txBox="1"/>
          <p:nvPr/>
        </p:nvSpPr>
        <p:spPr>
          <a:xfrm>
            <a:off x="3473885" y="2851746"/>
            <a:ext cx="457200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ΜΑΡΙΑ ΖΑΧΑΡΟΠΟΥΛΟΥ ΚΑΙ ΣΙΑ Ε.Ε.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EC41005E-6CED-4958-97CE-88D1A2C4D222}"/>
              </a:ext>
            </a:extLst>
          </p:cNvPr>
          <p:cNvSpPr txBox="1"/>
          <p:nvPr/>
        </p:nvSpPr>
        <p:spPr>
          <a:xfrm>
            <a:off x="3449142" y="2444969"/>
            <a:ext cx="457200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ΚΕΦΑΛΑΙΟ ΚΙΝΗΣΗΣ – ΚΩΔΙΚΟΣ ΟΠΣ 5109559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29A0C43-6711-4F4A-9FD0-3D38BAB7946D}"/>
              </a:ext>
            </a:extLst>
          </p:cNvPr>
          <p:cNvSpPr txBox="1"/>
          <p:nvPr/>
        </p:nvSpPr>
        <p:spPr>
          <a:xfrm>
            <a:off x="6577012" y="5606396"/>
            <a:ext cx="457200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€40.000,00</a:t>
            </a:r>
            <a:endParaRPr lang="el-G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250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Γραμματεία ΕΝ.ΤΕ.</cp:lastModifiedBy>
  <cp:revision>15</cp:revision>
  <dcterms:created xsi:type="dcterms:W3CDTF">2021-05-19T11:41:06Z</dcterms:created>
  <dcterms:modified xsi:type="dcterms:W3CDTF">2021-07-06T09:08:12Z</dcterms:modified>
</cp:coreProperties>
</file>